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09484-55A3-48B4-9BF2-81AA8A27D240}" type="datetimeFigureOut">
              <a:rPr lang="en-GB" smtClean="0"/>
              <a:t>16/11/2015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95CBD9-514E-4B1A-9BD8-7E406FF6DD90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09484-55A3-48B4-9BF2-81AA8A27D240}" type="datetimeFigureOut">
              <a:rPr lang="en-GB" smtClean="0"/>
              <a:t>16/11/2015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95CBD9-514E-4B1A-9BD8-7E406FF6DD90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09484-55A3-48B4-9BF2-81AA8A27D240}" type="datetimeFigureOut">
              <a:rPr lang="en-GB" smtClean="0"/>
              <a:t>16/11/2015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95CBD9-514E-4B1A-9BD8-7E406FF6DD90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09484-55A3-48B4-9BF2-81AA8A27D240}" type="datetimeFigureOut">
              <a:rPr lang="en-GB" smtClean="0"/>
              <a:t>16/11/2015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95CBD9-514E-4B1A-9BD8-7E406FF6DD90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09484-55A3-48B4-9BF2-81AA8A27D240}" type="datetimeFigureOut">
              <a:rPr lang="en-GB" smtClean="0"/>
              <a:t>16/11/2015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95CBD9-514E-4B1A-9BD8-7E406FF6DD90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09484-55A3-48B4-9BF2-81AA8A27D240}" type="datetimeFigureOut">
              <a:rPr lang="en-GB" smtClean="0"/>
              <a:t>16/11/2015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95CBD9-514E-4B1A-9BD8-7E406FF6DD90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09484-55A3-48B4-9BF2-81AA8A27D240}" type="datetimeFigureOut">
              <a:rPr lang="en-GB" smtClean="0"/>
              <a:t>16/11/2015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95CBD9-514E-4B1A-9BD8-7E406FF6DD90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09484-55A3-48B4-9BF2-81AA8A27D240}" type="datetimeFigureOut">
              <a:rPr lang="en-GB" smtClean="0"/>
              <a:t>16/11/2015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95CBD9-514E-4B1A-9BD8-7E406FF6DD90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09484-55A3-48B4-9BF2-81AA8A27D240}" type="datetimeFigureOut">
              <a:rPr lang="en-GB" smtClean="0"/>
              <a:t>16/11/2015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95CBD9-514E-4B1A-9BD8-7E406FF6DD90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09484-55A3-48B4-9BF2-81AA8A27D240}" type="datetimeFigureOut">
              <a:rPr lang="en-GB" smtClean="0"/>
              <a:t>16/11/2015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95CBD9-514E-4B1A-9BD8-7E406FF6DD90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09484-55A3-48B4-9BF2-81AA8A27D240}" type="datetimeFigureOut">
              <a:rPr lang="en-GB" smtClean="0"/>
              <a:t>16/11/2015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95CBD9-514E-4B1A-9BD8-7E406FF6DD90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809484-55A3-48B4-9BF2-81AA8A27D240}" type="datetimeFigureOut">
              <a:rPr lang="en-GB" smtClean="0"/>
              <a:t>16/11/2015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95CBD9-514E-4B1A-9BD8-7E406FF6DD90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nrich.maths.org/content/id/11750/3by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79712" y="836712"/>
            <a:ext cx="5400675" cy="49815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https://nrich.maths.org/content/id/11750/3by3-2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51720" y="908720"/>
            <a:ext cx="5324475" cy="49815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https://nrich.maths.org/content/id/11750/Gabriel%27s%20Problem%20v2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79712" y="836712"/>
            <a:ext cx="5267325" cy="488632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https://nrich.maths.org/content/id/11750/shap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75656" y="332656"/>
            <a:ext cx="6743700" cy="631507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https://nrich.maths.org/content/id/11750/3by4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9592" y="476672"/>
            <a:ext cx="7877175" cy="570547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https://nrich.maths.org/content/id/11750/3by4-2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9592" y="548680"/>
            <a:ext cx="7877175" cy="570547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https://nrich.maths.org/content/id/11750/4by4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9592" y="142875"/>
            <a:ext cx="7629525" cy="67151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https://nrich.maths.org/content/id/11750/last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79712" y="836712"/>
            <a:ext cx="5353050" cy="48101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</TotalTime>
  <Words>0</Words>
  <Application>Microsoft Office PowerPoint</Application>
  <PresentationFormat>On-screen Show (4:3)</PresentationFormat>
  <Paragraphs>0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David</dc:creator>
  <cp:lastModifiedBy>David</cp:lastModifiedBy>
  <cp:revision>1</cp:revision>
  <dcterms:created xsi:type="dcterms:W3CDTF">2015-11-16T13:23:38Z</dcterms:created>
  <dcterms:modified xsi:type="dcterms:W3CDTF">2015-11-16T14:26:26Z</dcterms:modified>
</cp:coreProperties>
</file>